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48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SSH Log Data Governance: Comprehensive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13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Three-Phase Approach to Secure Data Management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79413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SSH log data provides critical insights into system access and security threats. Our governance framework spans Data Analysis, Data Cleaning, and Privacy Implementation phases. This approach delivers a secure, validated dataset ensuring analytical utility and regulatory compliance. It enables advanced security monitoring while protecting sensitive information and meeting compliance requirements. The framework establishes a foundation for sustainable data governance practices extendable to other security datasets.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70546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706231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7037784"/>
            <a:ext cx="29272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Omar hazem ahmed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11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Introduction to SSH Log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38876"/>
            <a:ext cx="3664863" cy="3167182"/>
          </a:xfrm>
          <a:prstGeom prst="roundRect">
            <a:avLst>
              <a:gd name="adj" fmla="val 644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268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Sensitivity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178969"/>
            <a:ext cx="31655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SSH logs contain timestamps, IPs, usernames, passwords, and locations. This data is highly sensitive, revealing attack patterns and user behavior.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38876"/>
            <a:ext cx="3664863" cy="3167182"/>
          </a:xfrm>
          <a:prstGeom prst="roundRect">
            <a:avLst>
              <a:gd name="adj" fmla="val 644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688550"/>
            <a:ext cx="3053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Governance 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3178969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Maintaining data quality, implementing security controls, and ensuring compliance with multiple regulations are key challenges.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832872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6082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6572964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governance enables threat detection, access monitoring, and incident response while protecting privacy.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809"/>
            <a:ext cx="7264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Analysis Methodology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97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837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Statistical Profiling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2803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data distribution, patterns, and anomalies across all fields.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97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83761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Temporal &amp; Geographic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8236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time-based attack patterns and global access distribution.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02568"/>
            <a:ext cx="33067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Quality Assessment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Detected missing values, duplicates, and formatting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Analysis Findings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Login Attempts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84,379 records with 8 data columns. Peak attempts at 6AM (9,449).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from 100 countries; top: Australia (24,859), US (24,235), Singapore (10,703).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Quality Issues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133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null usernames and 147 null passwords found.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80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1,423 unique IPs with repeated access patterns detected.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827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Cleaning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integrity by removing duplicate records.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33392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Missing Value Imputation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median for numeric and mode for categorical fields.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Outlier Detection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IQR method to identify and address anomalies.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Schema Validation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Enforced data quality constraints with Pandera.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1928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Validation Results &amp; Security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Validation Outcomes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Removed duplicates; 83,487 valid records retained (98.9%).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639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missing values and outliers effectively.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0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consistent data formatting and types.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Encrypted passwords with Fernet symmetric encryption.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Caesar cipher for usernames, countries, cities.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Anonymized IP addresses by masking last octet.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Logged all data access and transformations.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0590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Access Control &amp; Regulatory Compliance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70792" y="3656886"/>
            <a:ext cx="34648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Access Control 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47304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Role-based system with 10 roles (admin, security, analyst, auditor).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9198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Permissions follow least privilege; all access logged and authenticated.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594771" y="2880122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594771" y="3370540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GDPR: data minimization, pseudonymization, anonymization.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94771" y="4175641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CCPA: consumer rights, opt-out flags, transparency.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594771" y="4980742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HIPAA: safeguards, audit controls, integrity verification.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94771" y="5785842"/>
            <a:ext cx="42418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compliance checks and documentation for audits.</a:t>
            </a:r>
            <a:endParaRPr lang="en-US" sz="17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73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3058954"/>
            <a:ext cx="10448687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Results, Recommendations &amp; Conclusion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01993" y="4588431"/>
            <a:ext cx="4208145" cy="200501"/>
          </a:xfrm>
          <a:prstGeom prst="roundRect">
            <a:avLst>
              <a:gd name="adj" fmla="val 9004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993" y="5089803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Results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1993" y="5523428"/>
            <a:ext cx="4208145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Clean, validated dataset with protected sensitive info and regulatory compliance.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11008" y="4287560"/>
            <a:ext cx="4208264" cy="200501"/>
          </a:xfrm>
          <a:prstGeom prst="roundRect">
            <a:avLst>
              <a:gd name="adj" fmla="val 9004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11008" y="4788932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Recommendations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11008" y="5222558"/>
            <a:ext cx="4208264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data governance pipeline for continuous monitoring.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211008" y="5934670"/>
            <a:ext cx="4208264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secure key management for encryption keys.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11008" y="6646783"/>
            <a:ext cx="4208264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 quarterly compliance audits.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211008" y="7037903"/>
            <a:ext cx="4208264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SSH log analysis with security monitoring systems.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720143" y="3986689"/>
            <a:ext cx="4208264" cy="200501"/>
          </a:xfrm>
          <a:prstGeom prst="roundRect">
            <a:avLst>
              <a:gd name="adj" fmla="val 9004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0143" y="4488061"/>
            <a:ext cx="25073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720143" y="4921687"/>
            <a:ext cx="4208264" cy="1925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SSH log governance enables security insights and compliance as innovation enablers. Future work includes extending governance to other data sources and automating processes for enhanced security analytics.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2025-05-06T21:57:30Z</dcterms:created>
  <dcterms:modified xsi:type="dcterms:W3CDTF">2025-05-06T21:57:30Z</dcterms:modified>
</cp:coreProperties>
</file>